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image-1-1.png>
</file>

<file path=ppt/media/image-1-2.jpeg>
</file>

<file path=ppt/media/image-2-1.png>
</file>

<file path=ppt/media/image-2-2.jpeg>
</file>

<file path=ppt/media/image-3-1.png>
</file>

<file path=ppt/media/image-3-2.jpeg>
</file>

<file path=ppt/media/image-4-1.png>
</file>

<file path=ppt/media/image-4-2.jpeg>
</file>

<file path=ppt/media/image-5-1.png>
</file>

<file path=ppt/media/image-5-2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320040"/>
            <a:ext cx="521208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3200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Blue Marble: Our Home Planet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457200" y="1463040"/>
            <a:ext cx="5212080" cy="3291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Earth is the third planet from the Sun and the only astronomical object known to harbor life.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Often called the 'Blue Planet' due to the abundance of liquid water on its surface.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It is a unique and dynamic world, constantly changing due to geological and atmospheric processes.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Formed approximately 4.54 billion years ago, it's a rocky, terrestrial planet.</a:t>
            </a:r>
            <a:endParaRPr lang="en-US" sz="16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5943600" y="914400"/>
            <a:ext cx="27432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320040"/>
            <a:ext cx="521208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3200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Physical Characteristics: Size and Shape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457200" y="1463040"/>
            <a:ext cx="5212080" cy="3291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Earth is an oblate spheroid, meaning it bulges at the equator and is flattened at the poles.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It has an average radius of about 6,371 kilometers (3,959 miles).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Surface is approximately 71% covered by water (oceans, lakes, rivers) and 29% by land (continents and islands).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It is the fifth-largest planet in our solar system by diameter and mass.</a:t>
            </a:r>
            <a:endParaRPr lang="en-US" sz="16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5943600" y="914400"/>
            <a:ext cx="27432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320040"/>
            <a:ext cx="521208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3200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Internal Structure: Layers of Earth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457200" y="1463040"/>
            <a:ext cx="5212080" cy="3291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Earth consists of several distinct layers: the crust, mantle, outer core, and inner core.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The crust is the thin, solid outer layer where we live, varying in thickness.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Below the crust is the mantle, a thick layer of hot, semi-solid rock that flows slowly.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The outer core is liquid iron and nickel, generating Earth's magnetic field.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The inner core is a solid sphere of iron and nickel, under immense pressure and heat.</a:t>
            </a:r>
            <a:endParaRPr lang="en-US" sz="16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5943600" y="914400"/>
            <a:ext cx="27432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320040"/>
            <a:ext cx="521208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3200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Atmosphere and Climate: The Blanket of Life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457200" y="1463040"/>
            <a:ext cx="5212080" cy="3291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Earth's atmosphere is a protective layer of gases, primarily nitrogen (78%) and oxygen (21%).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This atmosphere shields life from harmful solar radiation and regulates surface temperature.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It is responsible for weather phenomena, including winds, clouds, and precipitation.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The greenhouse effect, largely due to atmospheric gases, keeps Earth warm enough to sustain life.</a:t>
            </a:r>
            <a:endParaRPr lang="en-US" sz="16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5943600" y="914400"/>
            <a:ext cx="27432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320040"/>
            <a:ext cx="521208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3200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Cradle of Life: Earth's Uniqueness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457200" y="1463040"/>
            <a:ext cx="5212080" cy="3291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Earth is the only known planet to possess liquid water on its surface, crucial for life.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Its ideal distance from the Sun (Goldilocks Zone) allows for moderate temperatures.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A stable atmosphere, magnetic field, and geological activity create a dynamic and habitable environment.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Home to an incredible diversity of life forms, from microscopic organisms to complex ecosystems.</a:t>
            </a:r>
            <a:endParaRPr lang="en-US" sz="160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5E5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Understanding and preserving Earth's delicate balance is vital for the future of all species, including humans.</a:t>
            </a:r>
            <a:endParaRPr lang="en-US" sz="16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5943600" y="914400"/>
            <a:ext cx="2743200" cy="3200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2025-11-12T11:26:40Z</dcterms:created>
  <dcterms:modified xsi:type="dcterms:W3CDTF">2025-11-12T11:26:40Z</dcterms:modified>
</cp:coreProperties>
</file>